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65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4" d="100"/>
          <a:sy n="8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D968CD43-0FC8-0B48-BA9E-236E62D0D60F}"/>
    <pc:docChg chg="custSel modSld">
      <pc:chgData name="Carly Pinter" userId="49f74432-c78d-4ea5-96a1-2c026eff85ac" providerId="ADAL" clId="{D968CD43-0FC8-0B48-BA9E-236E62D0D60F}" dt="2024-01-10T21:13:27.411" v="1"/>
      <pc:docMkLst>
        <pc:docMk/>
      </pc:docMkLst>
      <pc:sldChg chg="addSp delSp modSp mod">
        <pc:chgData name="Carly Pinter" userId="49f74432-c78d-4ea5-96a1-2c026eff85ac" providerId="ADAL" clId="{D968CD43-0FC8-0B48-BA9E-236E62D0D60F}" dt="2024-01-10T21:13:27.411" v="1"/>
        <pc:sldMkLst>
          <pc:docMk/>
          <pc:sldMk cId="1604393355" sldId="265"/>
        </pc:sldMkLst>
        <pc:picChg chg="add mod">
          <ac:chgData name="Carly Pinter" userId="49f74432-c78d-4ea5-96a1-2c026eff85ac" providerId="ADAL" clId="{D968CD43-0FC8-0B48-BA9E-236E62D0D60F}" dt="2024-01-10T21:13:27.411" v="1"/>
          <ac:picMkLst>
            <pc:docMk/>
            <pc:sldMk cId="1604393355" sldId="265"/>
            <ac:picMk id="7" creationId="{A9B6B1E2-051B-BC9E-99E3-52BB32633875}"/>
          </ac:picMkLst>
        </pc:picChg>
        <pc:picChg chg="del">
          <ac:chgData name="Carly Pinter" userId="49f74432-c78d-4ea5-96a1-2c026eff85ac" providerId="ADAL" clId="{D968CD43-0FC8-0B48-BA9E-236E62D0D60F}" dt="2024-01-10T21:13:26.436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68E5319-5A14-ED8D-C8C9-7C7282B99B5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618EBFA-138C-23AC-D857-613F92AFA4C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56268" y="8697418"/>
              <a:ext cx="4704816" cy="1212285"/>
            </a:xfrm>
            <a:prstGeom prst="rect">
              <a:avLst/>
            </a:prstGeom>
            <a:effectLst>
              <a:outerShdw blurRad="152400" dist="25400" dir="5400000" algn="tl" rotWithShape="0">
                <a:prstClr val="black">
                  <a:alpha val="60000"/>
                </a:prst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56CFCEB-3800-1D09-9163-7AF930D68FF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B6B1E2-051B-BC9E-99E3-52BB326338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D92EA0-E4EF-4A37-B8C7-E70787522C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12</cp:revision>
  <dcterms:created xsi:type="dcterms:W3CDTF">2022-12-09T19:03:41Z</dcterms:created>
  <dcterms:modified xsi:type="dcterms:W3CDTF">2024-01-10T21:13:28Z</dcterms:modified>
</cp:coreProperties>
</file>